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007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919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800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276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213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968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588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126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864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10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00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0879D-1488-4E05-924E-6F9DD6FAD4D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057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815" y="58847"/>
            <a:ext cx="1177082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Обнаруженные на территории района Щербинка брошенные, в том числе разукомплектованные, транспортные средства, которые планируются к перемещению на специализированную стоянку на временное хранение по адресу: г. Москва, </a:t>
            </a:r>
            <a:r>
              <a:rPr lang="ru-RU" sz="1200" dirty="0" err="1"/>
              <a:t>район</a:t>
            </a:r>
            <a:r>
              <a:rPr lang="ru-RU" sz="1200" dirty="0"/>
              <a:t> Вороново, с. </a:t>
            </a:r>
            <a:r>
              <a:rPr lang="ru-RU" sz="1200" dirty="0" err="1"/>
              <a:t>Клёново</a:t>
            </a:r>
            <a:r>
              <a:rPr lang="ru-RU" sz="1200" dirty="0"/>
              <a:t>, ул. Школьная, вблизи дома № 1: </a:t>
            </a:r>
            <a:r>
              <a:rPr lang="ru-RU" sz="1200" dirty="0" smtClean="0"/>
              <a:t>Марка </a:t>
            </a:r>
            <a:r>
              <a:rPr lang="ru-RU" sz="1200" dirty="0"/>
              <a:t>ТС: МАЗДА 323 F, цвет: серый, ГРЗ: К801ТО32. Брошен по адресу: г. Москва, </a:t>
            </a:r>
            <a:r>
              <a:rPr lang="ru-RU" sz="1200" dirty="0" err="1"/>
              <a:t>район</a:t>
            </a:r>
            <a:r>
              <a:rPr lang="ru-RU" sz="1200" dirty="0"/>
              <a:t> Щербинка, ул. Железнодорожная, возле д. 4. </a:t>
            </a:r>
            <a:r>
              <a:rPr lang="ru-RU" sz="1200" dirty="0" smtClean="0"/>
              <a:t>В </a:t>
            </a:r>
            <a:r>
              <a:rPr lang="ru-RU" sz="1200" dirty="0"/>
              <a:t>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</a:t>
            </a:r>
            <a:endParaRPr lang="ru-RU" sz="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847" y="1978429"/>
            <a:ext cx="4718755" cy="353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229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399" y="224135"/>
            <a:ext cx="1096433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2) Марка ТС: VOLKSWAGEN VENTO, цвет: вишнёвый, ГРЗ: У771АХ790. Брошен по адресу: г. Москва, </a:t>
            </a:r>
            <a:r>
              <a:rPr lang="ru-RU" sz="1400" dirty="0" err="1"/>
              <a:t>район</a:t>
            </a:r>
            <a:r>
              <a:rPr lang="ru-RU" sz="1400" dirty="0"/>
              <a:t> Щербинка, ул. Логинова, возле д. 1. к. 1.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</a:t>
            </a:r>
            <a:endParaRPr lang="ru-RU" sz="900" dirty="0"/>
          </a:p>
          <a:p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211" y="2535382"/>
            <a:ext cx="4034032" cy="30255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399" y="2535382"/>
            <a:ext cx="4038601" cy="302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935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399" y="224135"/>
            <a:ext cx="1096433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3) Марка ТС: ДЭУ NEXIA, цвет: серо-перламутровый, ГРЗ: К400ХО790. Брошен по адресу: г. Москва, </a:t>
            </a:r>
            <a:r>
              <a:rPr lang="ru-RU" sz="1400" dirty="0" err="1"/>
              <a:t>район</a:t>
            </a:r>
            <a:r>
              <a:rPr lang="ru-RU" sz="1400" dirty="0"/>
              <a:t> Щербинка, пос. Знамя Октября, возле д. 22</a:t>
            </a:r>
            <a:r>
              <a:rPr lang="ru-RU" sz="1400" dirty="0" smtClean="0"/>
              <a:t>. </a:t>
            </a:r>
            <a:r>
              <a:rPr lang="ru-RU" sz="1400" dirty="0"/>
              <a:t>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</a:t>
            </a:r>
            <a:endParaRPr lang="ru-RU" sz="900" dirty="0"/>
          </a:p>
          <a:p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1" y="2590800"/>
            <a:ext cx="3567288" cy="26754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165" y="2590801"/>
            <a:ext cx="3560235" cy="267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743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399" y="224135"/>
            <a:ext cx="1096433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4) Марка ТС: ЗАЗ CHANCETA69WD, цвет: золотистый, ГРЗ: В076КО03. Брошен по адресу: г. Москва, район Щербинка, ул. Логинова, возле д. 1. к. 1. </a:t>
            </a:r>
            <a:r>
              <a:rPr lang="ru-RU" sz="1400" dirty="0" smtClean="0"/>
              <a:t>В </a:t>
            </a:r>
            <a:r>
              <a:rPr lang="ru-RU" sz="1400" dirty="0"/>
              <a:t>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</a:t>
            </a:r>
            <a:endParaRPr lang="ru-RU" sz="900" dirty="0"/>
          </a:p>
          <a:p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409" y="2218265"/>
            <a:ext cx="5057423" cy="37930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6733" y="2218265"/>
            <a:ext cx="5057423" cy="379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713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399" y="224135"/>
            <a:ext cx="1096433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5</a:t>
            </a:r>
            <a:r>
              <a:rPr lang="ru-RU" sz="1400" dirty="0"/>
              <a:t>) Марка ТС: ДЭУ НЕКСИЯ BDC, цвет: лунная ночь, ГРЗ: М620МУ45. Брошен по адресу: г. Москва, </a:t>
            </a:r>
            <a:r>
              <a:rPr lang="ru-RU" sz="1400" dirty="0" err="1"/>
              <a:t>район</a:t>
            </a:r>
            <a:r>
              <a:rPr lang="ru-RU" sz="1400" dirty="0"/>
              <a:t> Щербинка, пос. Знамя Октября, возле д. 22</a:t>
            </a:r>
            <a:r>
              <a:rPr lang="ru-RU" sz="1400" dirty="0" smtClean="0"/>
              <a:t>. </a:t>
            </a:r>
            <a:r>
              <a:rPr lang="ru-RU" sz="1400" dirty="0"/>
              <a:t>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</a:t>
            </a:r>
            <a:endParaRPr lang="ru-RU" sz="900" dirty="0"/>
          </a:p>
          <a:p>
            <a:endParaRPr lang="ru-RU" sz="1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6933" y="2299916"/>
            <a:ext cx="5215467" cy="391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8842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8670</TotalTime>
  <Words>691</Words>
  <Application>Microsoft Office PowerPoint</Application>
  <PresentationFormat>Широкоэкранный</PresentationFormat>
  <Paragraphs>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4</cp:revision>
  <dcterms:created xsi:type="dcterms:W3CDTF">2025-10-06T06:17:16Z</dcterms:created>
  <dcterms:modified xsi:type="dcterms:W3CDTF">2025-10-13T09:14:05Z</dcterms:modified>
</cp:coreProperties>
</file>